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0" r:id="rId4"/>
    <p:sldId id="256" r:id="rId5"/>
    <p:sldId id="262" r:id="rId6"/>
    <p:sldId id="263" r:id="rId7"/>
    <p:sldId id="271" r:id="rId8"/>
    <p:sldId id="257" r:id="rId9"/>
    <p:sldId id="264" r:id="rId10"/>
    <p:sldId id="265" r:id="rId11"/>
    <p:sldId id="272" r:id="rId12"/>
    <p:sldId id="269" r:id="rId13"/>
    <p:sldId id="258" r:id="rId14"/>
    <p:sldId id="259" r:id="rId15"/>
    <p:sldId id="260" r:id="rId16"/>
    <p:sldId id="268" r:id="rId17"/>
    <p:sldId id="261" r:id="rId18"/>
    <p:sldId id="266" r:id="rId19"/>
    <p:sldId id="267" r:id="rId20"/>
  </p:sldIdLst>
  <p:sldSz cx="9144000" cy="6858000" type="screen4x3"/>
  <p:notesSz cx="69469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9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7DC8-1F4B-44DF-A44D-6978F3DED7D1}" type="datetimeFigureOut">
              <a:rPr lang="en-US" smtClean="0"/>
              <a:pPr/>
              <a:t>7/9/2009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C6038-58F7-460A-AAA4-7A66CABDB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7DC8-1F4B-44DF-A44D-6978F3DED7D1}" type="datetimeFigureOut">
              <a:rPr lang="en-US" smtClean="0"/>
              <a:pPr/>
              <a:t>7/9/2009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C6038-58F7-460A-AAA4-7A66CABDB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7DC8-1F4B-44DF-A44D-6978F3DED7D1}" type="datetimeFigureOut">
              <a:rPr lang="en-US" smtClean="0"/>
              <a:pPr/>
              <a:t>7/9/2009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C6038-58F7-460A-AAA4-7A66CABDB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7DC8-1F4B-44DF-A44D-6978F3DED7D1}" type="datetimeFigureOut">
              <a:rPr lang="en-US" smtClean="0"/>
              <a:pPr/>
              <a:t>7/9/2009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C6038-58F7-460A-AAA4-7A66CABDB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7DC8-1F4B-44DF-A44D-6978F3DED7D1}" type="datetimeFigureOut">
              <a:rPr lang="en-US" smtClean="0"/>
              <a:pPr/>
              <a:t>7/9/2009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C6038-58F7-460A-AAA4-7A66CABDB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7DC8-1F4B-44DF-A44D-6978F3DED7D1}" type="datetimeFigureOut">
              <a:rPr lang="en-US" smtClean="0"/>
              <a:pPr/>
              <a:t>7/9/2009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C6038-58F7-460A-AAA4-7A66CABDB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7DC8-1F4B-44DF-A44D-6978F3DED7D1}" type="datetimeFigureOut">
              <a:rPr lang="en-US" smtClean="0"/>
              <a:pPr/>
              <a:t>7/9/2009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C6038-58F7-460A-AAA4-7A66CABDB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7DC8-1F4B-44DF-A44D-6978F3DED7D1}" type="datetimeFigureOut">
              <a:rPr lang="en-US" smtClean="0"/>
              <a:pPr/>
              <a:t>7/9/2009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C6038-58F7-460A-AAA4-7A66CABDB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7DC8-1F4B-44DF-A44D-6978F3DED7D1}" type="datetimeFigureOut">
              <a:rPr lang="en-US" smtClean="0"/>
              <a:pPr/>
              <a:t>7/9/2009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C6038-58F7-460A-AAA4-7A66CABDB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7DC8-1F4B-44DF-A44D-6978F3DED7D1}" type="datetimeFigureOut">
              <a:rPr lang="en-US" smtClean="0"/>
              <a:pPr/>
              <a:t>7/9/2009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C6038-58F7-460A-AAA4-7A66CABDB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7DC8-1F4B-44DF-A44D-6978F3DED7D1}" type="datetimeFigureOut">
              <a:rPr lang="en-US" smtClean="0"/>
              <a:pPr/>
              <a:t>7/9/2009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C6038-58F7-460A-AAA4-7A66CABDB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B7DC8-1F4B-44DF-A44D-6978F3DED7D1}" type="datetimeFigureOut">
              <a:rPr lang="en-US" smtClean="0"/>
              <a:pPr/>
              <a:t>7/9/2009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C6038-58F7-460A-AAA4-7A66CABDB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2450" y="1638300"/>
            <a:ext cx="7981950" cy="2400300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8725" y="1235075"/>
            <a:ext cx="668655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0" y="228600"/>
          <a:ext cx="6096000" cy="1651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Unified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 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0.2&lt;</a:t>
                      </a:r>
                      <a:r>
                        <a:rPr lang="en-US" baseline="0" dirty="0" smtClean="0"/>
                        <a:t> =U &lt;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&gt;=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Observed Variability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16.8%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8.15%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% within 2</a:t>
                      </a:r>
                      <a:r>
                        <a:rPr lang="el-GR" dirty="0" smtClean="0"/>
                        <a:t>σ</a:t>
                      </a:r>
                      <a:r>
                        <a:rPr lang="en-US" dirty="0" smtClean="0"/>
                        <a:t> uncertainties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63.8%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93.5%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92.5%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0600" y="5562600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 reported uncertainties were used to calculate the percentage of residuals within 2</a:t>
            </a:r>
            <a:r>
              <a:rPr lang="el-GR" dirty="0" smtClean="0"/>
              <a:t>σ</a:t>
            </a:r>
            <a:r>
              <a:rPr lang="en-US" dirty="0" smtClean="0"/>
              <a:t>. The PI reported </a:t>
            </a:r>
            <a:r>
              <a:rPr lang="en-US" dirty="0" err="1" smtClean="0"/>
              <a:t>Cryo</a:t>
            </a:r>
            <a:r>
              <a:rPr lang="en-US" dirty="0" smtClean="0"/>
              <a:t> uncertainty did have an adjustment for dew/frost point between -10 and -40 degrees C.</a:t>
            </a:r>
            <a:endParaRPr lang="en-US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5308989" cy="3493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0021" y="2667000"/>
            <a:ext cx="4003979" cy="211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dirty="0" smtClean="0"/>
              <a:t>WP-3D </a:t>
            </a:r>
            <a:r>
              <a:rPr lang="en-US" dirty="0" err="1" smtClean="0"/>
              <a:t>vs</a:t>
            </a:r>
            <a:r>
              <a:rPr lang="en-US" dirty="0" smtClean="0"/>
              <a:t> Unified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8850" y="1235075"/>
            <a:ext cx="46863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4450" y="1235075"/>
            <a:ext cx="65151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8725" y="1235075"/>
            <a:ext cx="668655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dirty="0" smtClean="0"/>
              <a:t>Bae-146 </a:t>
            </a:r>
            <a:r>
              <a:rPr lang="en-US" dirty="0" err="1" smtClean="0"/>
              <a:t>vs</a:t>
            </a:r>
            <a:r>
              <a:rPr lang="en-US" dirty="0" smtClean="0"/>
              <a:t> Unified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8850" y="1235075"/>
            <a:ext cx="46863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8725" y="1235075"/>
            <a:ext cx="668655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8725" y="1235075"/>
            <a:ext cx="668655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929640"/>
          <a:ext cx="88392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1295400"/>
                <a:gridCol w="1371600"/>
                <a:gridCol w="3200400"/>
                <a:gridCol w="1981200"/>
              </a:tblGrid>
              <a:tr h="777240">
                <a:tc>
                  <a:txBody>
                    <a:bodyPr/>
                    <a:lstStyle/>
                    <a:p>
                      <a:r>
                        <a:rPr lang="en-US" dirty="0" smtClean="0"/>
                        <a:t>Aircraft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Instrument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Reported 2</a:t>
                      </a:r>
                      <a:r>
                        <a:rPr lang="el-GR" dirty="0" smtClean="0"/>
                        <a:t>σ</a:t>
                      </a:r>
                      <a:r>
                        <a:rPr lang="en-US" baseline="0" dirty="0" smtClean="0"/>
                        <a:t> Uncertainty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Recommended Bias Correction (g/kg)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Recommended 2</a:t>
                      </a:r>
                      <a:r>
                        <a:rPr lang="el-GR" dirty="0" smtClean="0"/>
                        <a:t>σ</a:t>
                      </a:r>
                      <a:r>
                        <a:rPr lang="en-US" dirty="0" smtClean="0"/>
                        <a:t> Uncertainty</a:t>
                      </a:r>
                      <a:endParaRPr lang="en-US" dirty="0"/>
                    </a:p>
                  </a:txBody>
                  <a:tcPr/>
                </a:tc>
              </a:tr>
              <a:tr h="777240">
                <a:tc>
                  <a:txBody>
                    <a:bodyPr/>
                    <a:lstStyle/>
                    <a:p>
                      <a:r>
                        <a:rPr lang="en-US" dirty="0" smtClean="0"/>
                        <a:t>NASA DC-8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DLH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K0=0.00732, k1=0.0259, k2=-0.0106, k3=0.000345</a:t>
                      </a:r>
                      <a:r>
                        <a:rPr lang="en-US" baseline="30000" dirty="0" smtClean="0"/>
                        <a:t>a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77240">
                <a:tc>
                  <a:txBody>
                    <a:bodyPr/>
                    <a:lstStyle/>
                    <a:p>
                      <a:r>
                        <a:rPr lang="en-US" dirty="0" smtClean="0"/>
                        <a:t>NASA DC-8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Cryo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K0=-0.00825, k1=-0.0716, k2=0.0294, k3=-0.00271, k4=0.0000777</a:t>
                      </a:r>
                      <a:r>
                        <a:rPr lang="en-US" baseline="30000" dirty="0" smtClean="0"/>
                        <a:t>b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</a:tr>
              <a:tr h="777240">
                <a:tc>
                  <a:txBody>
                    <a:bodyPr/>
                    <a:lstStyle/>
                    <a:p>
                      <a:r>
                        <a:rPr lang="en-US" dirty="0" smtClean="0"/>
                        <a:t>NOAA WP-3D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Cryo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-0.544 + 0.0677 H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O</a:t>
                      </a:r>
                      <a:r>
                        <a:rPr lang="en-US" baseline="-25000" dirty="0" smtClean="0"/>
                        <a:t>WP3D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77240">
                <a:tc>
                  <a:txBody>
                    <a:bodyPr/>
                    <a:lstStyle/>
                    <a:p>
                      <a:r>
                        <a:rPr lang="en-US" dirty="0" smtClean="0"/>
                        <a:t>FAAM</a:t>
                      </a:r>
                      <a:r>
                        <a:rPr lang="en-US" baseline="0" dirty="0" smtClean="0"/>
                        <a:t> BAe-146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Hygro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0.150 –</a:t>
                      </a:r>
                      <a:r>
                        <a:rPr lang="en-US" baseline="0" dirty="0" smtClean="0"/>
                        <a:t> 0.0374 H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O</a:t>
                      </a:r>
                      <a:r>
                        <a:rPr lang="en-US" baseline="-25000" dirty="0" smtClean="0"/>
                        <a:t>BAe</a:t>
                      </a:r>
                      <a:r>
                        <a:rPr lang="en-US" baseline="0" dirty="0" smtClean="0"/>
                        <a:t> + 0.00163 H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O</a:t>
                      </a:r>
                      <a:r>
                        <a:rPr lang="en-US" baseline="-25000" dirty="0" smtClean="0"/>
                        <a:t>BAe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5297269"/>
            <a:ext cx="4295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a</a:t>
            </a:r>
            <a:r>
              <a:rPr lang="en-US" dirty="0" smtClean="0"/>
              <a:t> k0+k1*DLH+k2*DLH</a:t>
            </a:r>
            <a:r>
              <a:rPr lang="en-US" baseline="30000" dirty="0" smtClean="0"/>
              <a:t>2</a:t>
            </a:r>
            <a:r>
              <a:rPr lang="en-US" dirty="0" smtClean="0"/>
              <a:t>+k3*DLH</a:t>
            </a:r>
            <a:r>
              <a:rPr lang="en-US" baseline="30000" dirty="0" smtClean="0"/>
              <a:t>3</a:t>
            </a:r>
            <a:endParaRPr lang="en-US" dirty="0" smtClean="0"/>
          </a:p>
          <a:p>
            <a:r>
              <a:rPr lang="en-US" baseline="30000" dirty="0" smtClean="0"/>
              <a:t>b</a:t>
            </a:r>
            <a:r>
              <a:rPr lang="en-US" dirty="0" smtClean="0"/>
              <a:t> k0+k1*Cryo+k2*Cryo</a:t>
            </a:r>
            <a:r>
              <a:rPr lang="en-US" baseline="30000" dirty="0" smtClean="0"/>
              <a:t>2</a:t>
            </a:r>
            <a:r>
              <a:rPr lang="en-US" dirty="0" smtClean="0"/>
              <a:t>+k3*Cryo</a:t>
            </a:r>
            <a:r>
              <a:rPr lang="en-US" baseline="30000" dirty="0" smtClean="0"/>
              <a:t>3</a:t>
            </a:r>
            <a:r>
              <a:rPr lang="en-US" dirty="0" smtClean="0"/>
              <a:t>+k4*Cryo</a:t>
            </a:r>
            <a:r>
              <a:rPr lang="en-US" baseline="30000" dirty="0" smtClean="0"/>
              <a:t>4</a:t>
            </a:r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dirty="0" smtClean="0"/>
              <a:t>DLH </a:t>
            </a:r>
            <a:r>
              <a:rPr lang="en-US" dirty="0" err="1" smtClean="0"/>
              <a:t>vs</a:t>
            </a:r>
            <a:r>
              <a:rPr lang="en-US" dirty="0" smtClean="0"/>
              <a:t> Unified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8850" y="1233488"/>
            <a:ext cx="46863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4450" y="1233488"/>
            <a:ext cx="65151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8725" y="1235075"/>
            <a:ext cx="668655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r>
              <a:rPr lang="en-US" dirty="0" err="1" smtClean="0"/>
              <a:t>Cryo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Unified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8850" y="1233488"/>
            <a:ext cx="46863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4450" y="1233488"/>
            <a:ext cx="65151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1446</TotalTime>
  <Words>152</Words>
  <Application>Microsoft Office PowerPoint</Application>
  <PresentationFormat>On-screen Show (4:3)</PresentationFormat>
  <Paragraphs>40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DLH vs Unified</vt:lpstr>
      <vt:lpstr>Slide 4</vt:lpstr>
      <vt:lpstr>Slide 5</vt:lpstr>
      <vt:lpstr>Slide 6</vt:lpstr>
      <vt:lpstr>Cryo vs Unified</vt:lpstr>
      <vt:lpstr>Slide 8</vt:lpstr>
      <vt:lpstr>Slide 9</vt:lpstr>
      <vt:lpstr>Slide 10</vt:lpstr>
      <vt:lpstr>Slide 11</vt:lpstr>
      <vt:lpstr>WP-3D vs Unified</vt:lpstr>
      <vt:lpstr>Slide 13</vt:lpstr>
      <vt:lpstr>Slide 14</vt:lpstr>
      <vt:lpstr>Slide 15</vt:lpstr>
      <vt:lpstr>Bae-146 vs Unified</vt:lpstr>
      <vt:lpstr>Slide 17</vt:lpstr>
      <vt:lpstr>Slide 18</vt:lpstr>
      <vt:lpstr>Slide 19</vt:lpstr>
    </vt:vector>
  </TitlesOfParts>
  <Company>ODIN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arowell</dc:creator>
  <cp:lastModifiedBy>Mary Kleb</cp:lastModifiedBy>
  <cp:revision>107</cp:revision>
  <dcterms:created xsi:type="dcterms:W3CDTF">2009-07-02T16:42:06Z</dcterms:created>
  <dcterms:modified xsi:type="dcterms:W3CDTF">2009-07-09T18:05:52Z</dcterms:modified>
</cp:coreProperties>
</file>