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F67C-C665-A06A-E5E5-90823B6D1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72C72-1A80-5271-FF00-F3C714C5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B34B4-C9A1-7AB2-5E93-AB3A155F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23E62-EAC7-7157-FA8F-55E4EA91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3034-EF28-F03C-94D3-9D652D86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893C-3E07-C696-0AF4-61FA4509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D8F9E-5C64-5FB6-05F9-3163CF8BF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0454-0849-AF94-3394-67AD344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D7F6-1188-8BA4-7AE4-1B902A4D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E4C58-7080-50B4-9B31-C1939B71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6B51E-2A2B-79E0-F69B-2578E5E47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D1026-7154-F427-3D2A-DEC25D20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C9D99-3040-E3FF-C624-190E3C68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5C21-F7B1-355D-3E8A-1C06D11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4547-4825-1947-F01D-A061F27C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4D77-E747-6AE9-9485-5B970105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7902-FAC9-16FA-0B27-AF7FE92E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6DE0-0073-DFEE-5364-EA2D2E4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D7BA6-B781-BC7D-1893-0F5C64A5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985F-3C44-8DCC-1896-741C2419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F34-0AE8-34EE-0C7F-DB752DC5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7A1A-0F8E-2B8B-5F0C-D9EB477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3DFE-EE52-75FB-9979-3861241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D72B-7507-68F4-5D98-A339C189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B1EB-E64A-A423-74DB-4CAD9E65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1A69-9890-0CCB-F94F-3CF61633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0D18-3ACE-0B7A-9AA0-2E158A6CB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2180F-67B8-64EE-3BF4-B298C2FF3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C0398-2CF8-06A3-3C2D-A7D417E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FCA8C-8EC2-26DC-5DFD-1F1FA24F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1F40B-51FB-6B99-5952-1B8A0B20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74C4-FB8F-6581-EDED-A118A18A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710E1-13A6-D2E6-F065-22618295C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FAD8B-040A-CDA9-B906-7774F5B99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3B807-372E-4CD3-F53D-98B155C2F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5BC6F-7049-5D64-064B-8EC6F0866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31B7B3-8F7D-F9F5-089E-4BAD8B0A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30C4-79DA-A6A6-B49D-D1733E88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5AAB2-4656-3268-282B-06C2B38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1A1A-D5E8-F922-0A1F-BFB949AD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FE700-15E9-5BE9-E45D-430967BF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E7D43-24A6-2337-F125-CE8AFA06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0ABA-C620-3A25-34D4-2F66F6F0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3F9E3-A61A-6CB4-5A64-3DDA7F98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77437-0D8B-5F46-C523-CA264871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6E38B-6D66-4121-7990-46D97A1D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4E57-7E90-E7E3-1300-4E2408F0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A9E1-44BD-9A60-53B5-5C5466CC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03EA-FA52-EE75-564B-31FBD008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3D2D-4D19-1C13-BADF-928FE83C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25A8C-FE45-1FF0-42EF-1305E582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C20E3-D312-F8C5-4CF1-8CAC9551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C7D4-0F1D-D060-2F02-ADAC5ED6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431B-EF87-3A38-BF6B-5EC752D4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5E5AC-5D4A-C9A1-FC16-3096F784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2E59-6B59-2D1B-ED0C-CC6F40DB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86F22-BB1B-814D-A394-6A1AE5BA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F10A0-4289-D32B-6AD9-CA273ABA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54EB4-8FF3-4FAA-36F4-3262C933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77F7D-1F24-61AF-17D1-AAA4F7DB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F4E7-334E-114E-1FB2-17D475233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B402A-9F6E-41FF-9D23-F28BEF19989B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9218-105C-4FA5-F8B5-F160F8040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E098-0D73-E080-0115-408119058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659E2-3E99-46B8-B72E-205063EA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0DF0-B0A7-D86F-DDE7-621A330F3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8C92B-8678-47ED-E63E-6AAA4A09B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33BC1-FB15-262E-FF4D-4ADFBAAC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" y="0"/>
            <a:ext cx="1213502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EF65F-3138-231E-0E43-AB87E18F70B8}"/>
              </a:ext>
            </a:extLst>
          </p:cNvPr>
          <p:cNvSpPr txBox="1"/>
          <p:nvPr/>
        </p:nvSpPr>
        <p:spPr>
          <a:xfrm>
            <a:off x="6234546" y="4272657"/>
            <a:ext cx="4182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P3 Flight paths flown</a:t>
            </a:r>
          </a:p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ARCSIX 1 + 2</a:t>
            </a:r>
          </a:p>
        </p:txBody>
      </p:sp>
    </p:spTree>
    <p:extLst>
      <p:ext uri="{BB962C8B-B14F-4D97-AF65-F5344CB8AC3E}">
        <p14:creationId xmlns:p14="http://schemas.microsoft.com/office/powerpoint/2010/main" val="19022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FB07-F531-8449-9BBA-087339E7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8519-BF46-A49F-CCCA-220792D2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BFFFD-B8A6-E40E-7AEC-916C048E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" y="0"/>
            <a:ext cx="1213502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8D821-8793-CB6D-A57B-6FCC5FCF373D}"/>
              </a:ext>
            </a:extLst>
          </p:cNvPr>
          <p:cNvSpPr txBox="1"/>
          <p:nvPr/>
        </p:nvSpPr>
        <p:spPr>
          <a:xfrm>
            <a:off x="6234546" y="4272657"/>
            <a:ext cx="4528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G-III Flight paths flown</a:t>
            </a:r>
          </a:p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ARCSIX 1 + 2</a:t>
            </a:r>
          </a:p>
        </p:txBody>
      </p:sp>
    </p:spTree>
    <p:extLst>
      <p:ext uri="{BB962C8B-B14F-4D97-AF65-F5344CB8AC3E}">
        <p14:creationId xmlns:p14="http://schemas.microsoft.com/office/powerpoint/2010/main" val="141776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8925-3CEC-5269-82AD-9F1F904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82E6-FC51-9898-16A0-340349DD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CA529-7563-240B-3088-0CC54557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" y="0"/>
            <a:ext cx="121350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F6CA-A568-A068-C4B8-BD766A1DAD34}"/>
              </a:ext>
            </a:extLst>
          </p:cNvPr>
          <p:cNvSpPr txBox="1"/>
          <p:nvPr/>
        </p:nvSpPr>
        <p:spPr>
          <a:xfrm>
            <a:off x="6234546" y="4272657"/>
            <a:ext cx="5089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LearJet</a:t>
            </a:r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Flight paths flown</a:t>
            </a:r>
          </a:p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ARCSIX 1 + 2</a:t>
            </a:r>
          </a:p>
        </p:txBody>
      </p:sp>
    </p:spTree>
    <p:extLst>
      <p:ext uri="{BB962C8B-B14F-4D97-AF65-F5344CB8AC3E}">
        <p14:creationId xmlns:p14="http://schemas.microsoft.com/office/powerpoint/2010/main" val="384186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93B7-3485-7DCE-8353-BF776065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08FD-6312-B40F-D0EB-3BF739A0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8A678-10E2-2B35-FFE2-FBAD349E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" y="0"/>
            <a:ext cx="121350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933D0-3D76-40A3-A561-EE1DA1AB3265}"/>
              </a:ext>
            </a:extLst>
          </p:cNvPr>
          <p:cNvSpPr txBox="1"/>
          <p:nvPr/>
        </p:nvSpPr>
        <p:spPr>
          <a:xfrm>
            <a:off x="6234546" y="4272657"/>
            <a:ext cx="4219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All Flight paths flown</a:t>
            </a:r>
          </a:p>
          <a:p>
            <a:r>
              <a:rPr lang="en-US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ARCSIX 1 + 2</a:t>
            </a:r>
          </a:p>
        </p:txBody>
      </p:sp>
    </p:spTree>
    <p:extLst>
      <p:ext uri="{BB962C8B-B14F-4D97-AF65-F5344CB8AC3E}">
        <p14:creationId xmlns:p14="http://schemas.microsoft.com/office/powerpoint/2010/main" val="193098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Leblanc, Samuel (ARC-SGG)[Bay Area Environmental Research Institute (BAER)]</dc:creator>
  <cp:lastModifiedBy>Sebastian Schmidt</cp:lastModifiedBy>
  <cp:revision>1</cp:revision>
  <dcterms:created xsi:type="dcterms:W3CDTF">2024-08-04T19:35:45Z</dcterms:created>
  <dcterms:modified xsi:type="dcterms:W3CDTF">2025-03-13T15:00:27Z</dcterms:modified>
</cp:coreProperties>
</file>