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3"/>
  </p:normalViewPr>
  <p:slideViewPr>
    <p:cSldViewPr snapToGrid="0" snapToObjects="1">
      <p:cViewPr varScale="1">
        <p:scale>
          <a:sx n="90" d="100"/>
          <a:sy n="90" d="100"/>
        </p:scale>
        <p:origin x="232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939C1-D540-DB45-8E63-EC38400E7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D4814-EB40-8046-A841-0072FE9F6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D8C2C-9D47-7149-A1C6-F62E04B8B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6E0A-86B6-4C43-8297-C37C83A93B4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E166-B3F4-B242-81DB-098C67D1E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5BBA7-BFA4-6C43-A498-99A090E7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1A97-1415-D743-879C-B9AA4F6C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3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25B9C-AEA8-624F-B1EA-92380321A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4AD666-D5A3-5D4F-B928-C077AB4C7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5B1F9-4481-E240-B92A-8F1868F4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6E0A-86B6-4C43-8297-C37C83A93B4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4E47E-F62D-2B43-A78D-569C8C578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B6B5F-B284-8940-BF4C-F06165BF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1A97-1415-D743-879C-B9AA4F6C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4BE05-2BB9-EF43-8079-E6DC65DEFF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AAC8B-624E-2948-B83F-DB180109E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27885-41DF-694A-B385-FC9337D2B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6E0A-86B6-4C43-8297-C37C83A93B4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5654F-EEFB-034A-A68E-B71992ED8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FC006-C002-A541-9FD4-A2CD622A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1A97-1415-D743-879C-B9AA4F6C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5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4D68C-0DA7-E843-AA56-AF049C9A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95DD6-93C4-1540-8D88-B307CF1B7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DC29E-701D-8E4D-9743-1DB4BA16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6E0A-86B6-4C43-8297-C37C83A93B4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489AF-EFED-724D-B6A0-70EAD32B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6B873-A1AB-BB48-91CE-DBA03D2F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1A97-1415-D743-879C-B9AA4F6C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DC368-002C-D548-869C-9B8B4A6F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9873E-965E-EC4F-BF50-912B0F78C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07BB7-9412-3C42-9254-9D7AA2BF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6E0A-86B6-4C43-8297-C37C83A93B4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E914E-FC0F-DE4A-AAEE-FEE2FF014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3C412-8495-D646-8B10-7F7B6D1C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1A97-1415-D743-879C-B9AA4F6C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9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F9897-A62F-0F45-BBDA-2DBC1509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98CA5-37B9-2D49-B61E-1C468CADE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8A613-BD96-8C49-BAB5-5EA4B9B53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0A320-0266-F042-872F-319B2378F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6E0A-86B6-4C43-8297-C37C83A93B4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2481E-9A7E-9F4D-A85C-4BC0E9B6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4DC2F-2D9F-8248-B2F5-C4C99D7C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1A97-1415-D743-879C-B9AA4F6C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3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E1448-867D-B340-9494-DDA9DD98C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BABD0-2467-E44D-A2BE-C9E5F499A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4AB9E-AC74-834C-B4CF-22BBDD2CD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92584-0C10-524B-8225-84D3F1E69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50EA03-2CE5-0642-BEB4-BE314DE1F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C04ABA-0F0B-144B-99CC-887034921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6E0A-86B6-4C43-8297-C37C83A93B4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BEAB40-BB23-974C-979D-F762548A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A95D70-7D1D-F949-AF19-2F55B5CE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1A97-1415-D743-879C-B9AA4F6C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2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27D0F-B557-604E-B599-2AC698DE4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EDD7E5-D98B-B740-8A2A-F3DA8180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6E0A-86B6-4C43-8297-C37C83A93B4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194F2-CB29-A242-800B-30137828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23F1C-A616-D74E-B03D-4EF5155F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1A97-1415-D743-879C-B9AA4F6C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6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21E96-07C3-1D40-A4BA-8E983A87E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6E0A-86B6-4C43-8297-C37C83A93B4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B02713-A5CA-7341-8B13-6EF6385D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A507D-069B-3A47-BF8E-E4879FDA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1A97-1415-D743-879C-B9AA4F6C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3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246DF-3CE6-284B-9575-4621BB16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72FE1-1DA3-BC45-B946-A310F07BB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6B470-A9CD-A74C-B9B5-E0EAE2CE0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9C8EC-C9D7-AE4F-83F4-9C5A52D66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6E0A-86B6-4C43-8297-C37C83A93B4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3F75E-A620-0642-9449-2AFD3E9B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5EC5D-FBA5-684D-9DAD-F0E5A0C28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1A97-1415-D743-879C-B9AA4F6C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9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0ECB1-DF86-4542-99C3-7F01ED69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539B7-EB99-E246-8B70-056CB2558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AC0BD-D0FA-6A4F-8F75-B3479EDCF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C8B6D-5CEE-3B44-9E08-FB7CFA3F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6E0A-86B6-4C43-8297-C37C83A93B4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D459E-393B-A349-B0E5-AEAD8BAB8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41BC0-3552-0049-A5B3-A12C0450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1A97-1415-D743-879C-B9AA4F6C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6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3717F5-71FD-6C45-BB24-27E7B4DF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FAD0D-DA5D-4249-9D1F-1770211EB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78F4B-1B73-D541-B088-82E7F033E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26E0A-86B6-4C43-8297-C37C83A93B4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DB250-98D0-EF45-A832-37777D7A2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92252-C32D-3148-965B-275659D04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91A97-1415-D743-879C-B9AA4F6C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9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75007-22F0-AB4A-B682-17705D4B3E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TROPOMI &amp; OMI Observations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5C7AA9-C1C5-E54F-9F1B-0807B54FF4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7-May 9, 2019</a:t>
            </a:r>
          </a:p>
          <a:p>
            <a:endParaRPr lang="en-US" dirty="0"/>
          </a:p>
          <a:p>
            <a:r>
              <a:rPr lang="en-US" dirty="0"/>
              <a:t>Figures from: Lok </a:t>
            </a:r>
            <a:r>
              <a:rPr lang="en-US" dirty="0" err="1"/>
              <a:t>Lamsal</a:t>
            </a:r>
            <a:r>
              <a:rPr lang="en-US" dirty="0"/>
              <a:t> &amp; Alex </a:t>
            </a:r>
            <a:r>
              <a:rPr lang="en-US" dirty="0" err="1"/>
              <a:t>Kaltenbaugh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6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8444A-697A-1641-B137-650B74217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930"/>
          </a:xfrm>
        </p:spPr>
        <p:txBody>
          <a:bodyPr/>
          <a:lstStyle/>
          <a:p>
            <a:r>
              <a:rPr lang="en-US" dirty="0"/>
              <a:t>May 7, 2019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F06B5F-C0C3-044A-A9AC-98B9B2EECD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629" y="2285335"/>
            <a:ext cx="5688383" cy="294619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2DF1A8C-E721-D147-B160-B4B8A28CF5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6417" r="8213"/>
          <a:stretch/>
        </p:blipFill>
        <p:spPr>
          <a:xfrm>
            <a:off x="5732655" y="1534510"/>
            <a:ext cx="6444713" cy="438051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42A2F-1D30-F549-A173-D13C9E5202A2}"/>
              </a:ext>
            </a:extLst>
          </p:cNvPr>
          <p:cNvSpPr txBox="1"/>
          <p:nvPr/>
        </p:nvSpPr>
        <p:spPr>
          <a:xfrm>
            <a:off x="1295400" y="1626467"/>
            <a:ext cx="301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OMI Trop Col NO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7E0151-A57A-A241-88FB-FF804BAD8313}"/>
              </a:ext>
            </a:extLst>
          </p:cNvPr>
          <p:cNvSpPr txBox="1"/>
          <p:nvPr/>
        </p:nvSpPr>
        <p:spPr>
          <a:xfrm>
            <a:off x="7354613" y="1244973"/>
            <a:ext cx="301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TROPOMI Trop Col NO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98B04B-018B-E34B-9922-D714F5D5F43B}"/>
              </a:ext>
            </a:extLst>
          </p:cNvPr>
          <p:cNvSpPr txBox="1"/>
          <p:nvPr/>
        </p:nvSpPr>
        <p:spPr>
          <a:xfrm>
            <a:off x="6176961" y="6123542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Top 500 2014 NOx-emitting platforms are black points</a:t>
            </a:r>
          </a:p>
        </p:txBody>
      </p:sp>
    </p:spTree>
    <p:extLst>
      <p:ext uri="{BB962C8B-B14F-4D97-AF65-F5344CB8AC3E}">
        <p14:creationId xmlns:p14="http://schemas.microsoft.com/office/powerpoint/2010/main" val="260562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8444A-697A-1641-B137-650B74217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93" y="180460"/>
            <a:ext cx="10515600" cy="555264"/>
          </a:xfrm>
        </p:spPr>
        <p:txBody>
          <a:bodyPr>
            <a:normAutofit fontScale="90000"/>
          </a:bodyPr>
          <a:lstStyle/>
          <a:p>
            <a:r>
              <a:rPr lang="en-US" dirty="0"/>
              <a:t>May 8,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C42A2F-1D30-F549-A173-D13C9E5202A2}"/>
              </a:ext>
            </a:extLst>
          </p:cNvPr>
          <p:cNvSpPr txBox="1"/>
          <p:nvPr/>
        </p:nvSpPr>
        <p:spPr>
          <a:xfrm>
            <a:off x="1011621" y="805682"/>
            <a:ext cx="301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OMI Orbit1 Trop Col NO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7E0151-A57A-A241-88FB-FF804BAD8313}"/>
              </a:ext>
            </a:extLst>
          </p:cNvPr>
          <p:cNvSpPr txBox="1"/>
          <p:nvPr/>
        </p:nvSpPr>
        <p:spPr>
          <a:xfrm>
            <a:off x="7354613" y="1244973"/>
            <a:ext cx="301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TROPOMI Trop Col NO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DE596ED-FAC2-2249-8FA5-DBE4ABDE29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276" y="1175014"/>
            <a:ext cx="5181600" cy="2683718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8A7DBBD-757C-F449-AF0A-DA7CEC0DA6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7276" y="4174282"/>
            <a:ext cx="5181600" cy="2683718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6C9288-9824-4B4D-B863-98A51098DE38}"/>
              </a:ext>
            </a:extLst>
          </p:cNvPr>
          <p:cNvSpPr txBox="1"/>
          <p:nvPr/>
        </p:nvSpPr>
        <p:spPr>
          <a:xfrm>
            <a:off x="1011621" y="3831841"/>
            <a:ext cx="301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OMI Orbit2 Trop Col NO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D69652-E447-DB4F-9FDF-A239E4B8AF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0" t="5798" r="8877"/>
          <a:stretch/>
        </p:blipFill>
        <p:spPr>
          <a:xfrm>
            <a:off x="5725673" y="1601866"/>
            <a:ext cx="6277304" cy="44599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2B085FA-8CA0-6544-8997-E981AA6E2015}"/>
              </a:ext>
            </a:extLst>
          </p:cNvPr>
          <p:cNvSpPr txBox="1"/>
          <p:nvPr/>
        </p:nvSpPr>
        <p:spPr>
          <a:xfrm>
            <a:off x="6083025" y="6049377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Top 500 2014 NOx-emitting platforms are black points</a:t>
            </a:r>
          </a:p>
        </p:txBody>
      </p:sp>
    </p:spTree>
    <p:extLst>
      <p:ext uri="{BB962C8B-B14F-4D97-AF65-F5344CB8AC3E}">
        <p14:creationId xmlns:p14="http://schemas.microsoft.com/office/powerpoint/2010/main" val="220837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04797-2F17-CB46-854D-E3952FEB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9, 2019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482B9D-2D4D-F040-9CA6-43D13BAEEC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734" t="5859" r="9180" b="4915"/>
          <a:stretch/>
        </p:blipFill>
        <p:spPr>
          <a:xfrm>
            <a:off x="0" y="1825625"/>
            <a:ext cx="6443663" cy="4351338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4A02D95-A20A-244F-B322-DA9855BE70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8728" t="4573" r="8710"/>
          <a:stretch/>
        </p:blipFill>
        <p:spPr>
          <a:xfrm>
            <a:off x="6561724" y="1797566"/>
            <a:ext cx="5582652" cy="430160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5C7670-C4A9-CF43-A53B-BD526F8B3BE7}"/>
              </a:ext>
            </a:extLst>
          </p:cNvPr>
          <p:cNvSpPr txBox="1"/>
          <p:nvPr/>
        </p:nvSpPr>
        <p:spPr>
          <a:xfrm>
            <a:off x="1712118" y="1506022"/>
            <a:ext cx="301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TROPOMI Trop Col NO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68D047-DB15-6E49-A3D4-0242BD565CCA}"/>
              </a:ext>
            </a:extLst>
          </p:cNvPr>
          <p:cNvSpPr txBox="1"/>
          <p:nvPr/>
        </p:nvSpPr>
        <p:spPr>
          <a:xfrm>
            <a:off x="139425" y="6308209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Top 500 2014 NOx-emitting platforms are black 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97430F-347C-174F-BAB5-B1B6A52EEE4F}"/>
              </a:ext>
            </a:extLst>
          </p:cNvPr>
          <p:cNvSpPr txBox="1"/>
          <p:nvPr/>
        </p:nvSpPr>
        <p:spPr>
          <a:xfrm>
            <a:off x="6629400" y="6099175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All 2014 NOx-emitting platforms are black points here and LOOP is white circle.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B6EE3-B8A8-D44A-BC99-EDB08EF725AE}"/>
              </a:ext>
            </a:extLst>
          </p:cNvPr>
          <p:cNvSpPr txBox="1"/>
          <p:nvPr/>
        </p:nvSpPr>
        <p:spPr>
          <a:xfrm>
            <a:off x="7639051" y="1463179"/>
            <a:ext cx="371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TROPOMI Trop Col NO</a:t>
            </a:r>
            <a:r>
              <a:rPr lang="en-US" baseline="-25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Over LOOP</a:t>
            </a:r>
            <a:endParaRPr lang="en-US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79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103</Words>
  <Application>Microsoft Macintosh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TROPOMI &amp; OMI Observations</vt:lpstr>
      <vt:lpstr>May 7, 2019</vt:lpstr>
      <vt:lpstr>May 8, 2019</vt:lpstr>
      <vt:lpstr>May 9, 2019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TROPOMI &amp; OMI Observations</dc:title>
  <dc:creator>Debra E Wicks Kollonige</dc:creator>
  <cp:lastModifiedBy>Debra E Wicks Kollonige</cp:lastModifiedBy>
  <cp:revision>2</cp:revision>
  <dcterms:created xsi:type="dcterms:W3CDTF">2019-05-10T12:37:02Z</dcterms:created>
  <dcterms:modified xsi:type="dcterms:W3CDTF">2019-05-10T12:52:38Z</dcterms:modified>
</cp:coreProperties>
</file>